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60" r:id="rId4"/>
    <p:sldId id="263" r:id="rId5"/>
    <p:sldId id="267" r:id="rId6"/>
    <p:sldId id="261" r:id="rId7"/>
    <p:sldId id="262" r:id="rId8"/>
    <p:sldId id="269" r:id="rId9"/>
    <p:sldId id="270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6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5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06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39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1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79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97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90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43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0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80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70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82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65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8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38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2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05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3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02/11/2017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8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59E221-9821-4DF7-9341-378C0B27D5BF}" type="datetimeFigureOut">
              <a:rPr lang="fr-FR" smtClean="0">
                <a:solidFill>
                  <a:srgbClr val="073E87"/>
                </a:solidFill>
              </a:rPr>
              <a:pPr/>
              <a:t>02/11/2017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A9CA93-DD51-4E9A-8B4E-40BB770E7940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Aumônerie des </a:t>
            </a:r>
            <a:r>
              <a:rPr lang="fr-FR" dirty="0" smtClean="0"/>
              <a:t>Lycées de l’enseignement public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521071"/>
          </a:xfrm>
        </p:spPr>
        <p:txBody>
          <a:bodyPr>
            <a:noAutofit/>
          </a:bodyPr>
          <a:lstStyle/>
          <a:p>
            <a:r>
              <a:rPr lang="fr-FR" sz="3200" dirty="0">
                <a:latin typeface="+mj-lt"/>
              </a:rPr>
              <a:t>Secteur </a:t>
            </a:r>
            <a:r>
              <a:rPr lang="fr-FR" sz="3200" dirty="0" smtClean="0">
                <a:latin typeface="+mj-lt"/>
              </a:rPr>
              <a:t>Créteil/Bonneuil</a:t>
            </a:r>
            <a:endParaRPr lang="fr-FR" sz="32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8050"/>
            <a:ext cx="22923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3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6135511" cy="345122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fr-FR" dirty="0" smtClean="0"/>
              <a:t>L’aumônerie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284984"/>
            <a:ext cx="613886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4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72067" y="2675467"/>
            <a:ext cx="3699933" cy="3450696"/>
          </a:xfrm>
        </p:spPr>
        <p:txBody>
          <a:bodyPr/>
          <a:lstStyle/>
          <a:p>
            <a:r>
              <a:rPr lang="fr-FR" dirty="0" smtClean="0"/>
              <a:t>Des jeunes qui se réunissent pour : </a:t>
            </a:r>
          </a:p>
          <a:p>
            <a:pPr lvl="1"/>
            <a:r>
              <a:rPr lang="fr-FR" dirty="0" smtClean="0"/>
              <a:t>Prier</a:t>
            </a:r>
          </a:p>
          <a:p>
            <a:pPr lvl="1"/>
            <a:r>
              <a:rPr lang="fr-FR" dirty="0" smtClean="0"/>
              <a:t>Partager</a:t>
            </a:r>
          </a:p>
          <a:p>
            <a:pPr lvl="1"/>
            <a:r>
              <a:rPr lang="fr-FR" dirty="0" smtClean="0"/>
              <a:t>Vivre ensemble la joie de l’Evangile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Marcher vers le </a:t>
            </a:r>
            <a:r>
              <a:rPr lang="fr-FR" b="1" dirty="0" err="1" smtClean="0"/>
              <a:t>Frat</a:t>
            </a:r>
            <a:endParaRPr lang="fr-FR" b="1" dirty="0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L’aumônerie</a:t>
            </a:r>
            <a:endParaRPr lang="fr-FR" dirty="0"/>
          </a:p>
        </p:txBody>
      </p: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096344" cy="43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6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L’Aumônerie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39552" y="1916832"/>
            <a:ext cx="3699933" cy="4506326"/>
          </a:xfrm>
        </p:spPr>
        <p:txBody>
          <a:bodyPr/>
          <a:lstStyle/>
          <a:p>
            <a:r>
              <a:rPr lang="fr-FR" dirty="0"/>
              <a:t>Aujourd’hui l’aumônerie des Lycées en plus d’être une présence du </a:t>
            </a:r>
            <a:r>
              <a:rPr lang="fr-FR" dirty="0" smtClean="0"/>
              <a:t>Christ, </a:t>
            </a:r>
            <a:r>
              <a:rPr lang="fr-FR" dirty="0"/>
              <a:t>c’est 30 jeunes entre 16 et 18 ans qui se retrouvent </a:t>
            </a:r>
            <a:r>
              <a:rPr lang="fr-FR" dirty="0" smtClean="0"/>
              <a:t>4 </a:t>
            </a:r>
            <a:r>
              <a:rPr lang="fr-FR" dirty="0"/>
              <a:t>fois par </a:t>
            </a:r>
            <a:r>
              <a:rPr lang="fr-FR" dirty="0" smtClean="0"/>
              <a:t>mois</a:t>
            </a:r>
            <a:endParaRPr lang="fr-FR" dirty="0"/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99" y="1268760"/>
            <a:ext cx="4599340" cy="25871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27" y="3871374"/>
            <a:ext cx="4593711" cy="25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1" y="1340768"/>
            <a:ext cx="3960440" cy="504056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Nos rencontres se construisent autour de la convivialité et du </a:t>
            </a:r>
            <a:r>
              <a:rPr lang="fr-FR" dirty="0" smtClean="0"/>
              <a:t>partage: </a:t>
            </a:r>
          </a:p>
          <a:p>
            <a:endParaRPr lang="fr-FR" dirty="0" smtClean="0"/>
          </a:p>
          <a:p>
            <a:pPr lvl="0"/>
            <a:r>
              <a:rPr lang="fr-FR" b="1" dirty="0"/>
              <a:t>La Messe</a:t>
            </a:r>
            <a:r>
              <a:rPr lang="fr-FR" dirty="0" smtClean="0"/>
              <a:t>, tous ensemble le premier dimanche du mois dans l’une des paroisses du secteur </a:t>
            </a:r>
          </a:p>
          <a:p>
            <a:pPr lvl="0"/>
            <a:r>
              <a:rPr lang="fr-FR" b="1" dirty="0" smtClean="0"/>
              <a:t>Soirées </a:t>
            </a:r>
            <a:r>
              <a:rPr lang="fr-FR" b="1" dirty="0" err="1"/>
              <a:t>Youcat</a:t>
            </a:r>
            <a:r>
              <a:rPr lang="fr-FR" b="1" dirty="0"/>
              <a:t> : </a:t>
            </a:r>
            <a:r>
              <a:rPr lang="fr-FR" dirty="0"/>
              <a:t>Connaitre sa foi</a:t>
            </a:r>
          </a:p>
          <a:p>
            <a:pPr lvl="0"/>
            <a:r>
              <a:rPr lang="fr-FR" b="1" dirty="0"/>
              <a:t>Soirées Bible : </a:t>
            </a:r>
            <a:r>
              <a:rPr lang="fr-FR" dirty="0"/>
              <a:t>Se mettre à l’écoute de la Parole</a:t>
            </a:r>
          </a:p>
          <a:p>
            <a:pPr lvl="0"/>
            <a:r>
              <a:rPr lang="fr-FR" b="1" dirty="0"/>
              <a:t>Soirée Ciné débat : </a:t>
            </a:r>
            <a:r>
              <a:rPr lang="fr-FR" dirty="0"/>
              <a:t>Sur le modèle d’alpha campus (</a:t>
            </a:r>
            <a:r>
              <a:rPr lang="fr-FR" dirty="0" err="1" smtClean="0"/>
              <a:t>Topo+échange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L’Aumônerie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35" y="1204326"/>
            <a:ext cx="4390418" cy="246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35" y="3758526"/>
            <a:ext cx="4383723" cy="24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2675467"/>
            <a:ext cx="3843949" cy="3450696"/>
          </a:xfrm>
        </p:spPr>
        <p:txBody>
          <a:bodyPr/>
          <a:lstStyle/>
          <a:p>
            <a:r>
              <a:rPr lang="fr-FR" dirty="0" smtClean="0"/>
              <a:t>Au cœur de nos échanges se trouve le Christ qui nous invite à la prière et à la vie fraternelle</a:t>
            </a:r>
          </a:p>
          <a:p>
            <a:pPr lvl="1"/>
            <a:r>
              <a:rPr lang="fr-FR" dirty="0" smtClean="0"/>
              <a:t>Vivre ensemble</a:t>
            </a:r>
          </a:p>
          <a:p>
            <a:pPr lvl="1"/>
            <a:r>
              <a:rPr lang="fr-FR" dirty="0" smtClean="0"/>
              <a:t>Prier ensemble</a:t>
            </a:r>
          </a:p>
          <a:p>
            <a:pPr lvl="1"/>
            <a:r>
              <a:rPr lang="fr-FR" dirty="0" smtClean="0"/>
              <a:t>Partager ensemble</a:t>
            </a:r>
          </a:p>
          <a:p>
            <a:pPr lvl="1"/>
            <a:r>
              <a:rPr lang="fr-FR" dirty="0" smtClean="0"/>
              <a:t>…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 démarche</a:t>
            </a: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0"/>
            <a:ext cx="2624902" cy="37144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65985"/>
            <a:ext cx="2936318" cy="25768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62534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3995" y="2780928"/>
            <a:ext cx="3627925" cy="1944216"/>
          </a:xfrm>
        </p:spPr>
        <p:txBody>
          <a:bodyPr/>
          <a:lstStyle/>
          <a:p>
            <a:pPr marL="274320" lvl="1"/>
            <a:r>
              <a:rPr lang="fr-FR" dirty="0"/>
              <a:t>Le pèlerinage du </a:t>
            </a:r>
            <a:r>
              <a:rPr lang="fr-FR" dirty="0" err="1"/>
              <a:t>Frat</a:t>
            </a:r>
            <a:r>
              <a:rPr lang="fr-FR" dirty="0"/>
              <a:t> comme point culminant dans l’année</a:t>
            </a:r>
            <a:r>
              <a:rPr lang="fr-FR" dirty="0" smtClean="0"/>
              <a:t>, est un objectif pour l’aumônerie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 démarche</a:t>
            </a:r>
            <a:endParaRPr lang="fr-FR" dirty="0"/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68760"/>
            <a:ext cx="4658805" cy="1958727"/>
          </a:xfrm>
          <a:prstGeom prst="rect">
            <a:avLst/>
          </a:prstGeom>
        </p:spPr>
      </p:pic>
      <p:pic>
        <p:nvPicPr>
          <p:cNvPr id="9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86" y="3429000"/>
            <a:ext cx="4485724" cy="29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43808" y="2780928"/>
            <a:ext cx="4708045" cy="3450696"/>
          </a:xfrm>
        </p:spPr>
        <p:txBody>
          <a:bodyPr/>
          <a:lstStyle/>
          <a:p>
            <a:pPr marL="0" indent="0">
              <a:buNone/>
            </a:pPr>
            <a:r>
              <a:rPr lang="fr-FR" sz="9600" dirty="0">
                <a:latin typeface="+mj-lt"/>
              </a:rPr>
              <a:t>Merci !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9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137</Words>
  <Application>Microsoft Office PowerPoint</Application>
  <PresentationFormat>Affichage à l'écran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Vagues</vt:lpstr>
      <vt:lpstr>1_Vagues</vt:lpstr>
      <vt:lpstr>2_Vagues</vt:lpstr>
      <vt:lpstr>Aumônerie des Lycées de l’enseignement public  </vt:lpstr>
      <vt:lpstr>L’aumônerie</vt:lpstr>
      <vt:lpstr>L’aumônerie</vt:lpstr>
      <vt:lpstr>L’Aumônerie</vt:lpstr>
      <vt:lpstr>L’Aumônerie</vt:lpstr>
      <vt:lpstr>Sa démarche</vt:lpstr>
      <vt:lpstr>Sa démarche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Pèlerinage de l’Aumônerie des Lycées de Créteil Rome Sweet Home</dc:title>
  <dc:creator>Ange Ngamo</dc:creator>
  <cp:lastModifiedBy>Ange Ngamo</cp:lastModifiedBy>
  <cp:revision>9</cp:revision>
  <dcterms:created xsi:type="dcterms:W3CDTF">2017-03-18T12:09:45Z</dcterms:created>
  <dcterms:modified xsi:type="dcterms:W3CDTF">2017-11-02T13:49:18Z</dcterms:modified>
</cp:coreProperties>
</file>